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1480" cy="685548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 rot="19724400">
            <a:off x="1371240" y="1038600"/>
            <a:ext cx="7238160" cy="5704560"/>
          </a:xfrm>
          <a:prstGeom prst="ellipse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17656800">
            <a:off x="-273240" y="1166400"/>
            <a:ext cx="5536080" cy="4478040"/>
          </a:xfrm>
          <a:prstGeom prst="ellipse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19724400">
            <a:off x="3276360" y="117000"/>
            <a:ext cx="6476760" cy="4752360"/>
          </a:xfrm>
          <a:prstGeom prst="ellipse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0"/>
            <a:ext cx="9141480" cy="685548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 rot="19724400">
            <a:off x="1371240" y="1038600"/>
            <a:ext cx="7238160" cy="5704560"/>
          </a:xfrm>
          <a:prstGeom prst="ellipse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3"/>
          <p:cNvSpPr/>
          <p:nvPr/>
        </p:nvSpPr>
        <p:spPr>
          <a:xfrm rot="17656800">
            <a:off x="-273240" y="1166400"/>
            <a:ext cx="5536080" cy="4478040"/>
          </a:xfrm>
          <a:prstGeom prst="ellipse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4"/>
          <p:cNvSpPr/>
          <p:nvPr/>
        </p:nvSpPr>
        <p:spPr>
          <a:xfrm rot="19724400">
            <a:off x="3276360" y="117000"/>
            <a:ext cx="6476760" cy="4752360"/>
          </a:xfrm>
          <a:prstGeom prst="ellipse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804360" y="3141000"/>
            <a:ext cx="141480" cy="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>
            <a:off x="144000" y="288000"/>
            <a:ext cx="8999640" cy="734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Организация образовательного процесса для обучающихся с интеллектуальными нарушениями (умеренной и тяжелой умственной отсталостью, Синдром Дауна)        в системе дополнительного образования с использованием электронного обучения и дистанционных образовательных технологий.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Подготовила: 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учитель: Бодырская Ю.В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ГБОУ СО «Школа АОП №2 г. Саратова» 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-24120" y="3781440"/>
            <a:ext cx="2112120" cy="307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777240" y="4876920"/>
            <a:ext cx="7541280" cy="91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2"/>
          <p:cNvSpPr/>
          <p:nvPr/>
        </p:nvSpPr>
        <p:spPr>
          <a:xfrm>
            <a:off x="144720" y="1224000"/>
            <a:ext cx="8784720" cy="31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Программа « Художники» относится к дополнительным общеобразовательным общеразвивающим программам художественной направленности. Предлагаемая программа нацелена на духовно-нравственное развитие личности.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224720" y="-360000"/>
            <a:ext cx="7774200" cy="172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4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	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3"/>
          <p:cNvSpPr/>
          <p:nvPr/>
        </p:nvSpPr>
        <p:spPr>
          <a:xfrm>
            <a:off x="307800" y="792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4"/>
          <p:cNvSpPr/>
          <p:nvPr/>
        </p:nvSpPr>
        <p:spPr>
          <a:xfrm>
            <a:off x="144000" y="360000"/>
            <a:ext cx="8763480" cy="566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 данных занятиях у учащихся: 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-расширяется кругозор ;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-повышается общая культура;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-дети изучают историю изобразительного искусства;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 традиции декоративно-прикладного творчества.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Принципы: 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-последовательности,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-наглядности,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-целесообразности,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доступности и тесной связи с жизнью.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133720" y="4005000"/>
            <a:ext cx="4308120" cy="33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2"/>
          <p:cNvSpPr/>
          <p:nvPr/>
        </p:nvSpPr>
        <p:spPr>
          <a:xfrm>
            <a:off x="777240" y="116640"/>
            <a:ext cx="7541280" cy="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3"/>
          <p:cNvSpPr/>
          <p:nvPr/>
        </p:nvSpPr>
        <p:spPr>
          <a:xfrm>
            <a:off x="144000" y="390600"/>
            <a:ext cx="8713080" cy="437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Программа рассчитана на 1 год обучения.                       Занятия  по 2,3 часа 2 раза в неделю        по 40 минут, а также кружок работает в период каникулярного времени.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 2020-2021 учебном году по данной программе обучается 8 человек:                                                 4 ученика - расстройство аутистического спектра,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 ученик - Синдром Дауна,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3 ученика с тяжелой и умеренной умственной отсталостью.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32000" y="466560"/>
            <a:ext cx="8228160" cy="414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216000" y="576000"/>
            <a:ext cx="8652240" cy="163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Задачи: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ознакомление и овладение детей с нетрадиционными техниками изображения, их применением, выразительными возможностями, свойствами изобразительных материалов;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-использование нетрадиционных техник изображения в  самостоятельной деятельности учащихся.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777240" y="4876920"/>
            <a:ext cx="7541280" cy="91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TextShape 2"/>
          <p:cNvSpPr txBox="1"/>
          <p:nvPr/>
        </p:nvSpPr>
        <p:spPr>
          <a:xfrm>
            <a:off x="504000" y="288000"/>
            <a:ext cx="6840000" cy="648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i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Нетрадиционные техники: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оттиск печатками из овощей;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-тычок жесткой кистью;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-оттиск печатками из ластика;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-оттиск поролоном;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-восковые мелки и акварель;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-свеча и акварель;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-отпечатки листьев;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-рисунки из ладошек;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-волшебные веревочки;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-кляксография;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-монотопия;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-печать по трафарету.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44000" y="72000"/>
            <a:ext cx="8952120" cy="12684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i="1" lang="ru-RU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успешной результативности необходимо:</a:t>
            </a:r>
            <a:endParaRPr b="0" lang="ru-RU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b="0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учитывать особенности текущего психического, неврологического и соматического состояния каждого ребенка;</a:t>
            </a:r>
            <a:endParaRPr b="0" lang="ru-RU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b="0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использовать все доступные ребенку средства альтернативной коммуникации (предметы, жесты, фотографии, рисунки, электронные технологии) и речевые средства;</a:t>
            </a:r>
            <a:endParaRPr b="0" lang="ru-RU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b="0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оказывать необходимую помощь, которая может носить разнообразный характер (дополнительные словесные и жестовые инструкции и уточнения, выполнение ребенком задания по образцу, по подражанию, после частичного выполнения взрослым, совместно с взрослым).</a:t>
            </a:r>
            <a:endParaRPr b="0" lang="ru-RU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endParaRPr b="0" lang="ru-RU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endParaRPr b="0" lang="ru-RU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636000" y="2493000"/>
            <a:ext cx="4591080" cy="273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2"/>
          <p:cNvSpPr/>
          <p:nvPr/>
        </p:nvSpPr>
        <p:spPr>
          <a:xfrm>
            <a:off x="777240" y="548640"/>
            <a:ext cx="7541280" cy="42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TextShape 3"/>
          <p:cNvSpPr txBox="1"/>
          <p:nvPr/>
        </p:nvSpPr>
        <p:spPr>
          <a:xfrm>
            <a:off x="144000" y="504000"/>
            <a:ext cx="8967960" cy="3944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Формы подведения итогов реализации дополнительной образовательной программы: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b="0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мини-выставки по каждой теме, 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-итоговые выставки в конце учебного года. 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Хорошим показателем работы является участие творческих работ детей в разнообразных конкурсах, выставках, фестивалях.</a:t>
            </a:r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2520" y="4680"/>
            <a:ext cx="9142200" cy="685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151</TotalTime>
  <Application>LibreOffice/5.1.0.3$Windows_x86 LibreOffice_project/5e3e00a007d9b3b6efb6797a8b8e57b51ab1f737</Application>
  <Words>29</Words>
  <Paragraphs>7</Paragraphs>
  <Company>Microsoft Corporation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2017-01-24T15:31:43Z</dcterms:created>
  <dc:creator>Microsoft Office</dc:creator>
  <dc:description/>
  <dc:language>ru-RU</dc:language>
  <cp:lastModifiedBy/>
  <dcterms:modified xsi:type="dcterms:W3CDTF">2021-01-28T00:59:39Z</dcterms:modified>
  <cp:revision>15</cp:revision>
  <dc:subject/>
  <dc:title>Вредные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 Corporation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7</vt:i4>
  </property>
</Properties>
</file>